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BFC83C-46EB-470E-A92B-DDA8581151CF}" v="15" dt="2026-01-27T16:53:53.1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964" autoAdjust="0"/>
    <p:restoredTop sz="93557" autoAdjust="0"/>
  </p:normalViewPr>
  <p:slideViewPr>
    <p:cSldViewPr snapToGrid="0">
      <p:cViewPr varScale="1">
        <p:scale>
          <a:sx n="54" d="100"/>
          <a:sy n="54" d="100"/>
        </p:scale>
        <p:origin x="29" y="6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or Harris" userId="8f8aa80d-c508-4c5b-b0e5-2bbb82449699" providerId="ADAL" clId="{68BFC83C-46EB-470E-A92B-DDA8581151CF}"/>
    <pc:docChg chg="undo custSel modSld">
      <pc:chgData name="Conor Harris" userId="8f8aa80d-c508-4c5b-b0e5-2bbb82449699" providerId="ADAL" clId="{68BFC83C-46EB-470E-A92B-DDA8581151CF}" dt="2026-01-27T16:55:17.441" v="164" actId="1076"/>
      <pc:docMkLst>
        <pc:docMk/>
      </pc:docMkLst>
      <pc:sldChg chg="addSp delSp modSp mod">
        <pc:chgData name="Conor Harris" userId="8f8aa80d-c508-4c5b-b0e5-2bbb82449699" providerId="ADAL" clId="{68BFC83C-46EB-470E-A92B-DDA8581151CF}" dt="2026-01-27T16:55:17.441" v="164" actId="1076"/>
        <pc:sldMkLst>
          <pc:docMk/>
          <pc:sldMk cId="997844769" sldId="256"/>
        </pc:sldMkLst>
        <pc:spChg chg="mod">
          <ac:chgData name="Conor Harris" userId="8f8aa80d-c508-4c5b-b0e5-2bbb82449699" providerId="ADAL" clId="{68BFC83C-46EB-470E-A92B-DDA8581151CF}" dt="2026-01-27T16:37:00.432" v="92" actId="1076"/>
          <ac:spMkLst>
            <pc:docMk/>
            <pc:sldMk cId="997844769" sldId="256"/>
            <ac:spMk id="2" creationId="{070002D7-C719-7A44-0405-42DFC74D2408}"/>
          </ac:spMkLst>
        </pc:spChg>
        <pc:spChg chg="mod">
          <ac:chgData name="Conor Harris" userId="8f8aa80d-c508-4c5b-b0e5-2bbb82449699" providerId="ADAL" clId="{68BFC83C-46EB-470E-A92B-DDA8581151CF}" dt="2026-01-27T16:14:45.139" v="34" actId="1076"/>
          <ac:spMkLst>
            <pc:docMk/>
            <pc:sldMk cId="997844769" sldId="256"/>
            <ac:spMk id="4" creationId="{BE144616-A57E-66BD-D31B-B6FA7AD89414}"/>
          </ac:spMkLst>
        </pc:spChg>
        <pc:spChg chg="mod">
          <ac:chgData name="Conor Harris" userId="8f8aa80d-c508-4c5b-b0e5-2bbb82449699" providerId="ADAL" clId="{68BFC83C-46EB-470E-A92B-DDA8581151CF}" dt="2026-01-27T16:45:45.504" v="125"/>
          <ac:spMkLst>
            <pc:docMk/>
            <pc:sldMk cId="997844769" sldId="256"/>
            <ac:spMk id="7" creationId="{C94F5A9B-A9CD-E5DC-C5AC-B39BD38658AE}"/>
          </ac:spMkLst>
        </pc:spChg>
        <pc:spChg chg="add mod">
          <ac:chgData name="Conor Harris" userId="8f8aa80d-c508-4c5b-b0e5-2bbb82449699" providerId="ADAL" clId="{68BFC83C-46EB-470E-A92B-DDA8581151CF}" dt="2026-01-27T16:55:07.449" v="162" actId="1076"/>
          <ac:spMkLst>
            <pc:docMk/>
            <pc:sldMk cId="997844769" sldId="256"/>
            <ac:spMk id="10" creationId="{1714491E-802D-EB30-72A8-63C19FE1187B}"/>
          </ac:spMkLst>
        </pc:spChg>
        <pc:spChg chg="add mod">
          <ac:chgData name="Conor Harris" userId="8f8aa80d-c508-4c5b-b0e5-2bbb82449699" providerId="ADAL" clId="{68BFC83C-46EB-470E-A92B-DDA8581151CF}" dt="2026-01-27T16:54:55.507" v="160" actId="1076"/>
          <ac:spMkLst>
            <pc:docMk/>
            <pc:sldMk cId="997844769" sldId="256"/>
            <ac:spMk id="13" creationId="{DC82CF99-2C07-E150-2C9F-775300042F93}"/>
          </ac:spMkLst>
        </pc:spChg>
        <pc:spChg chg="mod">
          <ac:chgData name="Conor Harris" userId="8f8aa80d-c508-4c5b-b0e5-2bbb82449699" providerId="ADAL" clId="{68BFC83C-46EB-470E-A92B-DDA8581151CF}" dt="2026-01-27T16:12:40.810" v="14" actId="1076"/>
          <ac:spMkLst>
            <pc:docMk/>
            <pc:sldMk cId="997844769" sldId="256"/>
            <ac:spMk id="16" creationId="{49AE2F0A-965F-5C32-179F-EBE4E95E43BD}"/>
          </ac:spMkLst>
        </pc:spChg>
        <pc:spChg chg="mod">
          <ac:chgData name="Conor Harris" userId="8f8aa80d-c508-4c5b-b0e5-2bbb82449699" providerId="ADAL" clId="{68BFC83C-46EB-470E-A92B-DDA8581151CF}" dt="2026-01-27T16:32:20.467" v="90" actId="1076"/>
          <ac:spMkLst>
            <pc:docMk/>
            <pc:sldMk cId="997844769" sldId="256"/>
            <ac:spMk id="17" creationId="{5BF19226-0A65-8474-3A58-A5725A0B9965}"/>
          </ac:spMkLst>
        </pc:spChg>
        <pc:spChg chg="mod">
          <ac:chgData name="Conor Harris" userId="8f8aa80d-c508-4c5b-b0e5-2bbb82449699" providerId="ADAL" clId="{68BFC83C-46EB-470E-A92B-DDA8581151CF}" dt="2026-01-27T16:40:05.930" v="102" actId="1076"/>
          <ac:spMkLst>
            <pc:docMk/>
            <pc:sldMk cId="997844769" sldId="256"/>
            <ac:spMk id="18" creationId="{30D53050-1962-0AD1-92D3-779380BC97FC}"/>
          </ac:spMkLst>
        </pc:spChg>
        <pc:spChg chg="mod ord">
          <ac:chgData name="Conor Harris" userId="8f8aa80d-c508-4c5b-b0e5-2bbb82449699" providerId="ADAL" clId="{68BFC83C-46EB-470E-A92B-DDA8581151CF}" dt="2026-01-27T16:38:54.467" v="93" actId="1076"/>
          <ac:spMkLst>
            <pc:docMk/>
            <pc:sldMk cId="997844769" sldId="256"/>
            <ac:spMk id="19" creationId="{40705FFD-A167-8B79-8ABE-91707713F09D}"/>
          </ac:spMkLst>
        </pc:spChg>
        <pc:spChg chg="mod">
          <ac:chgData name="Conor Harris" userId="8f8aa80d-c508-4c5b-b0e5-2bbb82449699" providerId="ADAL" clId="{68BFC83C-46EB-470E-A92B-DDA8581151CF}" dt="2026-01-27T16:44:26.909" v="116" actId="1076"/>
          <ac:spMkLst>
            <pc:docMk/>
            <pc:sldMk cId="997844769" sldId="256"/>
            <ac:spMk id="20" creationId="{0EA0489F-150D-1E1A-9A00-22C0032BC2E1}"/>
          </ac:spMkLst>
        </pc:spChg>
        <pc:spChg chg="mod">
          <ac:chgData name="Conor Harris" userId="8f8aa80d-c508-4c5b-b0e5-2bbb82449699" providerId="ADAL" clId="{68BFC83C-46EB-470E-A92B-DDA8581151CF}" dt="2026-01-27T16:45:54.343" v="128" actId="1076"/>
          <ac:spMkLst>
            <pc:docMk/>
            <pc:sldMk cId="997844769" sldId="256"/>
            <ac:spMk id="21" creationId="{52EB6D0F-CD65-AB42-879B-B76A16E2D29E}"/>
          </ac:spMkLst>
        </pc:spChg>
        <pc:spChg chg="mod">
          <ac:chgData name="Conor Harris" userId="8f8aa80d-c508-4c5b-b0e5-2bbb82449699" providerId="ADAL" clId="{68BFC83C-46EB-470E-A92B-DDA8581151CF}" dt="2026-01-27T16:40:16.149" v="105" actId="1076"/>
          <ac:spMkLst>
            <pc:docMk/>
            <pc:sldMk cId="997844769" sldId="256"/>
            <ac:spMk id="22" creationId="{2BAB688C-97DE-29A6-2B29-A79E929AA973}"/>
          </ac:spMkLst>
        </pc:spChg>
        <pc:spChg chg="add mod">
          <ac:chgData name="Conor Harris" userId="8f8aa80d-c508-4c5b-b0e5-2bbb82449699" providerId="ADAL" clId="{68BFC83C-46EB-470E-A92B-DDA8581151CF}" dt="2026-01-27T16:48:29.002" v="138" actId="1076"/>
          <ac:spMkLst>
            <pc:docMk/>
            <pc:sldMk cId="997844769" sldId="256"/>
            <ac:spMk id="23" creationId="{99ACB593-E477-7014-F331-49DE6824D39A}"/>
          </ac:spMkLst>
        </pc:spChg>
        <pc:spChg chg="mod">
          <ac:chgData name="Conor Harris" userId="8f8aa80d-c508-4c5b-b0e5-2bbb82449699" providerId="ADAL" clId="{68BFC83C-46EB-470E-A92B-DDA8581151CF}" dt="2026-01-27T16:26:09.203" v="73"/>
          <ac:spMkLst>
            <pc:docMk/>
            <pc:sldMk cId="997844769" sldId="256"/>
            <ac:spMk id="25" creationId="{0DC062CE-2446-F4C3-2657-751746DB131C}"/>
          </ac:spMkLst>
        </pc:spChg>
        <pc:spChg chg="add mod">
          <ac:chgData name="Conor Harris" userId="8f8aa80d-c508-4c5b-b0e5-2bbb82449699" providerId="ADAL" clId="{68BFC83C-46EB-470E-A92B-DDA8581151CF}" dt="2026-01-27T16:30:19.444" v="82" actId="1076"/>
          <ac:spMkLst>
            <pc:docMk/>
            <pc:sldMk cId="997844769" sldId="256"/>
            <ac:spMk id="26" creationId="{435425A6-08FD-E7DC-C060-57A413E1EAC2}"/>
          </ac:spMkLst>
        </pc:spChg>
        <pc:spChg chg="add mod">
          <ac:chgData name="Conor Harris" userId="8f8aa80d-c508-4c5b-b0e5-2bbb82449699" providerId="ADAL" clId="{68BFC83C-46EB-470E-A92B-DDA8581151CF}" dt="2026-01-27T16:44:40.972" v="118" actId="1076"/>
          <ac:spMkLst>
            <pc:docMk/>
            <pc:sldMk cId="997844769" sldId="256"/>
            <ac:spMk id="28" creationId="{AF16DAAD-E72A-8392-31EA-A45DA7F8104C}"/>
          </ac:spMkLst>
        </pc:spChg>
        <pc:spChg chg="mod">
          <ac:chgData name="Conor Harris" userId="8f8aa80d-c508-4c5b-b0e5-2bbb82449699" providerId="ADAL" clId="{68BFC83C-46EB-470E-A92B-DDA8581151CF}" dt="2026-01-27T16:54:32.054" v="155" actId="1076"/>
          <ac:spMkLst>
            <pc:docMk/>
            <pc:sldMk cId="997844769" sldId="256"/>
            <ac:spMk id="31" creationId="{A44DAE0D-3CF8-E588-10D1-6ACC8ACA670F}"/>
          </ac:spMkLst>
        </pc:spChg>
        <pc:spChg chg="mod">
          <ac:chgData name="Conor Harris" userId="8f8aa80d-c508-4c5b-b0e5-2bbb82449699" providerId="ADAL" clId="{68BFC83C-46EB-470E-A92B-DDA8581151CF}" dt="2026-01-27T16:42:18.962" v="109" actId="1076"/>
          <ac:spMkLst>
            <pc:docMk/>
            <pc:sldMk cId="997844769" sldId="256"/>
            <ac:spMk id="32" creationId="{4E08276B-3955-54CA-7DB3-BCDF47650AA9}"/>
          </ac:spMkLst>
        </pc:spChg>
        <pc:spChg chg="mod">
          <ac:chgData name="Conor Harris" userId="8f8aa80d-c508-4c5b-b0e5-2bbb82449699" providerId="ADAL" clId="{68BFC83C-46EB-470E-A92B-DDA8581151CF}" dt="2026-01-27T16:54:26.805" v="154" actId="1076"/>
          <ac:spMkLst>
            <pc:docMk/>
            <pc:sldMk cId="997844769" sldId="256"/>
            <ac:spMk id="34" creationId="{9D43FB99-26E6-76B2-319F-FC7EB3E60C49}"/>
          </ac:spMkLst>
        </pc:spChg>
        <pc:spChg chg="mod">
          <ac:chgData name="Conor Harris" userId="8f8aa80d-c508-4c5b-b0e5-2bbb82449699" providerId="ADAL" clId="{68BFC83C-46EB-470E-A92B-DDA8581151CF}" dt="2026-01-27T16:39:03.161" v="95" actId="1076"/>
          <ac:spMkLst>
            <pc:docMk/>
            <pc:sldMk cId="997844769" sldId="256"/>
            <ac:spMk id="35" creationId="{007FBCCB-E86F-1D1A-0E96-E2C003FEBB48}"/>
          </ac:spMkLst>
        </pc:spChg>
        <pc:spChg chg="add mod">
          <ac:chgData name="Conor Harris" userId="8f8aa80d-c508-4c5b-b0e5-2bbb82449699" providerId="ADAL" clId="{68BFC83C-46EB-470E-A92B-DDA8581151CF}" dt="2026-01-27T16:40:46.583" v="108" actId="1076"/>
          <ac:spMkLst>
            <pc:docMk/>
            <pc:sldMk cId="997844769" sldId="256"/>
            <ac:spMk id="36" creationId="{535ED303-18A9-56B0-64E0-090F2EC56609}"/>
          </ac:spMkLst>
        </pc:spChg>
        <pc:spChg chg="add mod">
          <ac:chgData name="Conor Harris" userId="8f8aa80d-c508-4c5b-b0e5-2bbb82449699" providerId="ADAL" clId="{68BFC83C-46EB-470E-A92B-DDA8581151CF}" dt="2026-01-27T16:45:04.815" v="122" actId="1076"/>
          <ac:spMkLst>
            <pc:docMk/>
            <pc:sldMk cId="997844769" sldId="256"/>
            <ac:spMk id="40" creationId="{5892F01F-32E3-6893-7DCD-A0885ADE1F2A}"/>
          </ac:spMkLst>
        </pc:spChg>
        <pc:spChg chg="mod">
          <ac:chgData name="Conor Harris" userId="8f8aa80d-c508-4c5b-b0e5-2bbb82449699" providerId="ADAL" clId="{68BFC83C-46EB-470E-A92B-DDA8581151CF}" dt="2026-01-27T16:40:20.345" v="106" actId="1076"/>
          <ac:spMkLst>
            <pc:docMk/>
            <pc:sldMk cId="997844769" sldId="256"/>
            <ac:spMk id="41" creationId="{629FEC4E-83F0-FC22-EF77-900935C25971}"/>
          </ac:spMkLst>
        </pc:spChg>
        <pc:spChg chg="add del mod">
          <ac:chgData name="Conor Harris" userId="8f8aa80d-c508-4c5b-b0e5-2bbb82449699" providerId="ADAL" clId="{68BFC83C-46EB-470E-A92B-DDA8581151CF}" dt="2026-01-27T16:46:28.177" v="131" actId="478"/>
          <ac:spMkLst>
            <pc:docMk/>
            <pc:sldMk cId="997844769" sldId="256"/>
            <ac:spMk id="43" creationId="{A8EC99F9-D335-ECC8-2BE4-06B0660D2686}"/>
          </ac:spMkLst>
        </pc:spChg>
        <pc:spChg chg="add mod">
          <ac:chgData name="Conor Harris" userId="8f8aa80d-c508-4c5b-b0e5-2bbb82449699" providerId="ADAL" clId="{68BFC83C-46EB-470E-A92B-DDA8581151CF}" dt="2026-01-27T16:48:26.242" v="137" actId="1076"/>
          <ac:spMkLst>
            <pc:docMk/>
            <pc:sldMk cId="997844769" sldId="256"/>
            <ac:spMk id="45" creationId="{1B7C406E-E51A-FFD2-D015-3969F33F52B3}"/>
          </ac:spMkLst>
        </pc:spChg>
        <pc:spChg chg="add mod">
          <ac:chgData name="Conor Harris" userId="8f8aa80d-c508-4c5b-b0e5-2bbb82449699" providerId="ADAL" clId="{68BFC83C-46EB-470E-A92B-DDA8581151CF}" dt="2026-01-27T16:54:12.167" v="152" actId="1076"/>
          <ac:spMkLst>
            <pc:docMk/>
            <pc:sldMk cId="997844769" sldId="256"/>
            <ac:spMk id="47" creationId="{68D32409-5432-2FC4-204B-C20C2BD067CC}"/>
          </ac:spMkLst>
        </pc:spChg>
        <pc:spChg chg="mod">
          <ac:chgData name="Conor Harris" userId="8f8aa80d-c508-4c5b-b0e5-2bbb82449699" providerId="ADAL" clId="{68BFC83C-46EB-470E-A92B-DDA8581151CF}" dt="2026-01-27T16:44:51.857" v="120" actId="1076"/>
          <ac:spMkLst>
            <pc:docMk/>
            <pc:sldMk cId="997844769" sldId="256"/>
            <ac:spMk id="49" creationId="{EDE52D4B-F5D6-1D45-E840-4502037E4554}"/>
          </ac:spMkLst>
        </pc:spChg>
        <pc:spChg chg="add mod">
          <ac:chgData name="Conor Harris" userId="8f8aa80d-c508-4c5b-b0e5-2bbb82449699" providerId="ADAL" clId="{68BFC83C-46EB-470E-A92B-DDA8581151CF}" dt="2026-01-27T16:54:15.964" v="153" actId="1076"/>
          <ac:spMkLst>
            <pc:docMk/>
            <pc:sldMk cId="997844769" sldId="256"/>
            <ac:spMk id="50" creationId="{4FFA7724-C406-7193-4566-AE991D8A86D9}"/>
          </ac:spMkLst>
        </pc:spChg>
        <pc:spChg chg="mod">
          <ac:chgData name="Conor Harris" userId="8f8aa80d-c508-4c5b-b0e5-2bbb82449699" providerId="ADAL" clId="{68BFC83C-46EB-470E-A92B-DDA8581151CF}" dt="2026-01-27T16:12:44.114" v="15" actId="1076"/>
          <ac:spMkLst>
            <pc:docMk/>
            <pc:sldMk cId="997844769" sldId="256"/>
            <ac:spMk id="62" creationId="{C97F70AA-ABCB-396B-D2EB-DCE164C3A864}"/>
          </ac:spMkLst>
        </pc:spChg>
        <pc:spChg chg="mod">
          <ac:chgData name="Conor Harris" userId="8f8aa80d-c508-4c5b-b0e5-2bbb82449699" providerId="ADAL" clId="{68BFC83C-46EB-470E-A92B-DDA8581151CF}" dt="2026-01-27T16:55:17.441" v="164" actId="1076"/>
          <ac:spMkLst>
            <pc:docMk/>
            <pc:sldMk cId="997844769" sldId="256"/>
            <ac:spMk id="64" creationId="{4BC33C50-F887-12AE-6B59-C60532D91CB9}"/>
          </ac:spMkLst>
        </pc:spChg>
        <pc:spChg chg="mod">
          <ac:chgData name="Conor Harris" userId="8f8aa80d-c508-4c5b-b0e5-2bbb82449699" providerId="ADAL" clId="{68BFC83C-46EB-470E-A92B-DDA8581151CF}" dt="2026-01-27T16:55:14.226" v="163" actId="1076"/>
          <ac:spMkLst>
            <pc:docMk/>
            <pc:sldMk cId="997844769" sldId="256"/>
            <ac:spMk id="68" creationId="{E2E465EB-03E9-0F49-3E42-8E518A6F662E}"/>
          </ac:spMkLst>
        </pc:spChg>
        <pc:spChg chg="mod">
          <ac:chgData name="Conor Harris" userId="8f8aa80d-c508-4c5b-b0e5-2bbb82449699" providerId="ADAL" clId="{68BFC83C-46EB-470E-A92B-DDA8581151CF}" dt="2026-01-27T16:40:10.142" v="103" actId="1076"/>
          <ac:spMkLst>
            <pc:docMk/>
            <pc:sldMk cId="997844769" sldId="256"/>
            <ac:spMk id="72" creationId="{E4C15C61-EC9F-A52F-2E8B-6A7FE4B3ECFA}"/>
          </ac:spMkLst>
        </pc:spChg>
        <pc:spChg chg="mod">
          <ac:chgData name="Conor Harris" userId="8f8aa80d-c508-4c5b-b0e5-2bbb82449699" providerId="ADAL" clId="{68BFC83C-46EB-470E-A92B-DDA8581151CF}" dt="2026-01-27T16:54:51.565" v="159" actId="1076"/>
          <ac:spMkLst>
            <pc:docMk/>
            <pc:sldMk cId="997844769" sldId="256"/>
            <ac:spMk id="74" creationId="{64405956-1554-713B-99AE-D403ED266D03}"/>
          </ac:spMkLst>
        </pc:spChg>
        <pc:spChg chg="mod">
          <ac:chgData name="Conor Harris" userId="8f8aa80d-c508-4c5b-b0e5-2bbb82449699" providerId="ADAL" clId="{68BFC83C-46EB-470E-A92B-DDA8581151CF}" dt="2026-01-27T16:54:47.712" v="158" actId="1076"/>
          <ac:spMkLst>
            <pc:docMk/>
            <pc:sldMk cId="997844769" sldId="256"/>
            <ac:spMk id="76" creationId="{D2C6C79C-2A8A-D860-E150-269B163A02BA}"/>
          </ac:spMkLst>
        </pc:spChg>
        <pc:spChg chg="mod">
          <ac:chgData name="Conor Harris" userId="8f8aa80d-c508-4c5b-b0e5-2bbb82449699" providerId="ADAL" clId="{68BFC83C-46EB-470E-A92B-DDA8581151CF}" dt="2026-01-27T16:54:39.837" v="157" actId="1076"/>
          <ac:spMkLst>
            <pc:docMk/>
            <pc:sldMk cId="997844769" sldId="256"/>
            <ac:spMk id="78" creationId="{3E2C629D-9336-DFAC-F77B-4DC3531B32BF}"/>
          </ac:spMkLst>
        </pc:spChg>
        <pc:spChg chg="mod">
          <ac:chgData name="Conor Harris" userId="8f8aa80d-c508-4c5b-b0e5-2bbb82449699" providerId="ADAL" clId="{68BFC83C-46EB-470E-A92B-DDA8581151CF}" dt="2026-01-27T16:54:35.984" v="156" actId="1076"/>
          <ac:spMkLst>
            <pc:docMk/>
            <pc:sldMk cId="997844769" sldId="256"/>
            <ac:spMk id="80" creationId="{10FE193C-192C-61B9-A09B-ED5674CF0707}"/>
          </ac:spMkLst>
        </pc:spChg>
        <pc:spChg chg="mod">
          <ac:chgData name="Conor Harris" userId="8f8aa80d-c508-4c5b-b0e5-2bbb82449699" providerId="ADAL" clId="{68BFC83C-46EB-470E-A92B-DDA8581151CF}" dt="2026-01-27T16:19:07.087" v="62" actId="1076"/>
          <ac:spMkLst>
            <pc:docMk/>
            <pc:sldMk cId="997844769" sldId="256"/>
            <ac:spMk id="84" creationId="{FA281BF0-7A7C-215C-E745-A4CACED4622D}"/>
          </ac:spMkLst>
        </pc:spChg>
        <pc:picChg chg="mod">
          <ac:chgData name="Conor Harris" userId="8f8aa80d-c508-4c5b-b0e5-2bbb82449699" providerId="ADAL" clId="{68BFC83C-46EB-470E-A92B-DDA8581151CF}" dt="2026-01-27T16:19:16.136" v="63" actId="1076"/>
          <ac:picMkLst>
            <pc:docMk/>
            <pc:sldMk cId="997844769" sldId="256"/>
            <ac:picMk id="11" creationId="{726D9672-4CC5-E937-71AD-8FD48728CC2E}"/>
          </ac:picMkLst>
        </pc:picChg>
        <pc:picChg chg="mod">
          <ac:chgData name="Conor Harris" userId="8f8aa80d-c508-4c5b-b0e5-2bbb82449699" providerId="ADAL" clId="{68BFC83C-46EB-470E-A92B-DDA8581151CF}" dt="2026-01-27T16:14:38.740" v="32" actId="1076"/>
          <ac:picMkLst>
            <pc:docMk/>
            <pc:sldMk cId="997844769" sldId="256"/>
            <ac:picMk id="33" creationId="{3C4DF306-C511-3AEF-ED57-3D3DA6488796}"/>
          </ac:picMkLst>
        </pc:picChg>
        <pc:picChg chg="mod ord">
          <ac:chgData name="Conor Harris" userId="8f8aa80d-c508-4c5b-b0e5-2bbb82449699" providerId="ADAL" clId="{68BFC83C-46EB-470E-A92B-DDA8581151CF}" dt="2026-01-27T16:19:55.006" v="70" actId="1076"/>
          <ac:picMkLst>
            <pc:docMk/>
            <pc:sldMk cId="997844769" sldId="256"/>
            <ac:picMk id="37" creationId="{773B7E50-E58F-F845-07E1-7840DBD9C672}"/>
          </ac:picMkLst>
        </pc:picChg>
      </pc:sldChg>
    </pc:docChg>
  </pc:docChgLst>
  <pc:docChgLst>
    <pc:chgData name="Conor Harris" userId="8f8aa80d-c508-4c5b-b0e5-2bbb82449699" providerId="ADAL" clId="{4460B0AE-F391-41AF-89DB-38FC2646BCD5}"/>
    <pc:docChg chg="undo custSel modSld">
      <pc:chgData name="Conor Harris" userId="8f8aa80d-c508-4c5b-b0e5-2bbb82449699" providerId="ADAL" clId="{4460B0AE-F391-41AF-89DB-38FC2646BCD5}" dt="2025-01-24T15:18:16.165" v="85" actId="1076"/>
      <pc:docMkLst>
        <pc:docMk/>
      </pc:docMkLst>
      <pc:sldChg chg="addSp modSp mod">
        <pc:chgData name="Conor Harris" userId="8f8aa80d-c508-4c5b-b0e5-2bbb82449699" providerId="ADAL" clId="{4460B0AE-F391-41AF-89DB-38FC2646BCD5}" dt="2025-01-24T15:18:16.165" v="85" actId="1076"/>
        <pc:sldMkLst>
          <pc:docMk/>
          <pc:sldMk cId="997844769" sldId="256"/>
        </pc:sldMkLst>
        <pc:spChg chg="add mod">
          <ac:chgData name="Conor Harris" userId="8f8aa80d-c508-4c5b-b0e5-2bbb82449699" providerId="ADAL" clId="{4460B0AE-F391-41AF-89DB-38FC2646BCD5}" dt="2025-01-24T15:12:46.295" v="31" actId="20577"/>
          <ac:spMkLst>
            <pc:docMk/>
            <pc:sldMk cId="997844769" sldId="256"/>
            <ac:spMk id="2" creationId="{070002D7-C719-7A44-0405-42DFC74D2408}"/>
          </ac:spMkLst>
        </pc:spChg>
        <pc:spChg chg="mod">
          <ac:chgData name="Conor Harris" userId="8f8aa80d-c508-4c5b-b0e5-2bbb82449699" providerId="ADAL" clId="{4460B0AE-F391-41AF-89DB-38FC2646BCD5}" dt="2025-01-23T12:45:06.924" v="8" actId="20577"/>
          <ac:spMkLst>
            <pc:docMk/>
            <pc:sldMk cId="997844769" sldId="256"/>
            <ac:spMk id="6" creationId="{EC422F4A-7EBC-A94B-B111-CDB9AABFA060}"/>
          </ac:spMkLst>
        </pc:spChg>
        <pc:spChg chg="add mod">
          <ac:chgData name="Conor Harris" userId="8f8aa80d-c508-4c5b-b0e5-2bbb82449699" providerId="ADAL" clId="{4460B0AE-F391-41AF-89DB-38FC2646BCD5}" dt="2025-01-24T15:16:18.843" v="70" actId="1076"/>
          <ac:spMkLst>
            <pc:docMk/>
            <pc:sldMk cId="997844769" sldId="256"/>
            <ac:spMk id="7" creationId="{C94F5A9B-A9CD-E5DC-C5AC-B39BD38658AE}"/>
          </ac:spMkLst>
        </pc:spChg>
        <pc:spChg chg="mod">
          <ac:chgData name="Conor Harris" userId="8f8aa80d-c508-4c5b-b0e5-2bbb82449699" providerId="ADAL" clId="{4460B0AE-F391-41AF-89DB-38FC2646BCD5}" dt="2025-01-24T15:17:12.203" v="75" actId="1076"/>
          <ac:spMkLst>
            <pc:docMk/>
            <pc:sldMk cId="997844769" sldId="256"/>
            <ac:spMk id="30" creationId="{A66BBDDA-6A5A-D69F-7BF5-2AE75D2C5754}"/>
          </ac:spMkLst>
        </pc:spChg>
        <pc:spChg chg="mod">
          <ac:chgData name="Conor Harris" userId="8f8aa80d-c508-4c5b-b0e5-2bbb82449699" providerId="ADAL" clId="{4460B0AE-F391-41AF-89DB-38FC2646BCD5}" dt="2025-01-24T15:17:35.519" v="80" actId="1076"/>
          <ac:spMkLst>
            <pc:docMk/>
            <pc:sldMk cId="997844769" sldId="256"/>
            <ac:spMk id="31" creationId="{A44DAE0D-3CF8-E588-10D1-6ACC8ACA670F}"/>
          </ac:spMkLst>
        </pc:spChg>
        <pc:spChg chg="mod">
          <ac:chgData name="Conor Harris" userId="8f8aa80d-c508-4c5b-b0e5-2bbb82449699" providerId="ADAL" clId="{4460B0AE-F391-41AF-89DB-38FC2646BCD5}" dt="2025-01-24T15:17:28.228" v="79" actId="1076"/>
          <ac:spMkLst>
            <pc:docMk/>
            <pc:sldMk cId="997844769" sldId="256"/>
            <ac:spMk id="34" creationId="{9D43FB99-26E6-76B2-319F-FC7EB3E60C49}"/>
          </ac:spMkLst>
        </pc:spChg>
        <pc:spChg chg="mod">
          <ac:chgData name="Conor Harris" userId="8f8aa80d-c508-4c5b-b0e5-2bbb82449699" providerId="ADAL" clId="{4460B0AE-F391-41AF-89DB-38FC2646BCD5}" dt="2025-01-24T15:17:24.961" v="78" actId="1076"/>
          <ac:spMkLst>
            <pc:docMk/>
            <pc:sldMk cId="997844769" sldId="256"/>
            <ac:spMk id="38" creationId="{E6437E46-CAB1-C7B1-4719-F2E1491F1852}"/>
          </ac:spMkLst>
        </pc:spChg>
        <pc:spChg chg="mod">
          <ac:chgData name="Conor Harris" userId="8f8aa80d-c508-4c5b-b0e5-2bbb82449699" providerId="ADAL" clId="{4460B0AE-F391-41AF-89DB-38FC2646BCD5}" dt="2025-01-24T15:16:42.673" v="71" actId="1076"/>
          <ac:spMkLst>
            <pc:docMk/>
            <pc:sldMk cId="997844769" sldId="256"/>
            <ac:spMk id="64" creationId="{4BC33C50-F887-12AE-6B59-C60532D91CB9}"/>
          </ac:spMkLst>
        </pc:spChg>
        <pc:spChg chg="mod">
          <ac:chgData name="Conor Harris" userId="8f8aa80d-c508-4c5b-b0e5-2bbb82449699" providerId="ADAL" clId="{4460B0AE-F391-41AF-89DB-38FC2646BCD5}" dt="2025-01-24T15:16:47.872" v="72" actId="1076"/>
          <ac:spMkLst>
            <pc:docMk/>
            <pc:sldMk cId="997844769" sldId="256"/>
            <ac:spMk id="68" creationId="{E2E465EB-03E9-0F49-3E42-8E518A6F662E}"/>
          </ac:spMkLst>
        </pc:spChg>
        <pc:spChg chg="mod">
          <ac:chgData name="Conor Harris" userId="8f8aa80d-c508-4c5b-b0e5-2bbb82449699" providerId="ADAL" clId="{4460B0AE-F391-41AF-89DB-38FC2646BCD5}" dt="2025-01-24T15:16:50.631" v="73" actId="1076"/>
          <ac:spMkLst>
            <pc:docMk/>
            <pc:sldMk cId="997844769" sldId="256"/>
            <ac:spMk id="70" creationId="{9E12BC74-8B48-920B-6981-7EAD67ACC76F}"/>
          </ac:spMkLst>
        </pc:spChg>
        <pc:spChg chg="mod">
          <ac:chgData name="Conor Harris" userId="8f8aa80d-c508-4c5b-b0e5-2bbb82449699" providerId="ADAL" clId="{4460B0AE-F391-41AF-89DB-38FC2646BCD5}" dt="2025-01-24T15:17:41.213" v="81" actId="1076"/>
          <ac:spMkLst>
            <pc:docMk/>
            <pc:sldMk cId="997844769" sldId="256"/>
            <ac:spMk id="74" creationId="{64405956-1554-713B-99AE-D403ED266D03}"/>
          </ac:spMkLst>
        </pc:spChg>
        <pc:spChg chg="mod">
          <ac:chgData name="Conor Harris" userId="8f8aa80d-c508-4c5b-b0e5-2bbb82449699" providerId="ADAL" clId="{4460B0AE-F391-41AF-89DB-38FC2646BCD5}" dt="2025-01-24T15:17:45.703" v="82" actId="1076"/>
          <ac:spMkLst>
            <pc:docMk/>
            <pc:sldMk cId="997844769" sldId="256"/>
            <ac:spMk id="76" creationId="{D2C6C79C-2A8A-D860-E150-269B163A02BA}"/>
          </ac:spMkLst>
        </pc:spChg>
        <pc:spChg chg="mod">
          <ac:chgData name="Conor Harris" userId="8f8aa80d-c508-4c5b-b0e5-2bbb82449699" providerId="ADAL" clId="{4460B0AE-F391-41AF-89DB-38FC2646BCD5}" dt="2025-01-24T15:17:57.269" v="83" actId="1076"/>
          <ac:spMkLst>
            <pc:docMk/>
            <pc:sldMk cId="997844769" sldId="256"/>
            <ac:spMk id="78" creationId="{3E2C629D-9336-DFAC-F77B-4DC3531B32BF}"/>
          </ac:spMkLst>
        </pc:spChg>
        <pc:spChg chg="mod">
          <ac:chgData name="Conor Harris" userId="8f8aa80d-c508-4c5b-b0e5-2bbb82449699" providerId="ADAL" clId="{4460B0AE-F391-41AF-89DB-38FC2646BCD5}" dt="2025-01-24T15:18:16.165" v="85" actId="1076"/>
          <ac:spMkLst>
            <pc:docMk/>
            <pc:sldMk cId="997844769" sldId="256"/>
            <ac:spMk id="84" creationId="{FA281BF0-7A7C-215C-E745-A4CACED4622D}"/>
          </ac:spMkLst>
        </pc:spChg>
        <pc:picChg chg="mod">
          <ac:chgData name="Conor Harris" userId="8f8aa80d-c508-4c5b-b0e5-2bbb82449699" providerId="ADAL" clId="{4460B0AE-F391-41AF-89DB-38FC2646BCD5}" dt="2025-01-24T15:12:27.117" v="12" actId="1076"/>
          <ac:picMkLst>
            <pc:docMk/>
            <pc:sldMk cId="997844769" sldId="256"/>
            <ac:picMk id="33" creationId="{3C4DF306-C511-3AEF-ED57-3D3DA6488796}"/>
          </ac:picMkLst>
        </pc:picChg>
        <pc:picChg chg="mod">
          <ac:chgData name="Conor Harris" userId="8f8aa80d-c508-4c5b-b0e5-2bbb82449699" providerId="ADAL" clId="{4460B0AE-F391-41AF-89DB-38FC2646BCD5}" dt="2025-01-24T15:18:06.573" v="84" actId="1076"/>
          <ac:picMkLst>
            <pc:docMk/>
            <pc:sldMk cId="997844769" sldId="256"/>
            <ac:picMk id="37" creationId="{773B7E50-E58F-F845-07E1-7840DBD9C67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8D1ED-7909-19A3-688B-656861193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EFA40-31F2-4132-FE26-6DD8A5FB1E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27A83-7FD6-B6DF-CE94-165E1FC6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6B80-7874-49FF-A443-74FE4AE8B020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8CD21-40D7-C07D-5E48-AD8E053A1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40E80-B163-50A6-6B00-D038CBCB0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EA478-FBDC-4482-98E0-2307B50AC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640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ADBBD-D160-DB34-E29A-C0D19C70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F0AC3-32C3-0C16-F129-E976146C3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A7C2-309D-8234-61C3-D66A6338C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6B80-7874-49FF-A443-74FE4AE8B020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5F3E9-B72F-9FB3-970C-AEF3294E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EF8D1-6429-30DB-0DF6-638FE8FD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EA478-FBDC-4482-98E0-2307B50AC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951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41207E-579A-BB5E-5DAE-3FC8F79541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4CF538-33C6-5272-92CD-CB4E8F523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8A374-9E2E-D493-AF3A-CED06294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6B80-7874-49FF-A443-74FE4AE8B020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26FC9-1D76-D2D6-038A-3FCCD0C4F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3CCFE-AC13-F411-5C54-021456A40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EA478-FBDC-4482-98E0-2307B50AC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90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04051-B0D1-FB26-BF61-5F71940E2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F0807-D3F6-4C46-154B-AB93CAFDE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F91D7-A9AF-32BF-EE4C-CFFC0D788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6B80-7874-49FF-A443-74FE4AE8B020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807F2-8271-79DF-677B-FC1BA3383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0309D-593E-5154-EB72-4EBB015B1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EA478-FBDC-4482-98E0-2307B50AC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150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AD5B7-BF9F-9640-8276-C2AABF72D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C020A-04F3-C56C-AD71-2B9496B78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54AD6-CFB9-CB4E-B651-91853B6CC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6B80-7874-49FF-A443-74FE4AE8B020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C88DF-6A4D-2B56-6F40-13C2A3F1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89AA1-1EC3-1D40-3CD2-17B6FCD09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EA478-FBDC-4482-98E0-2307B50AC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41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A2838-5EA3-8D6F-37B4-B689897C9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D88E0-B49B-3052-3378-09599F9E02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25B62-5072-24E9-1B63-C6EF633E7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5EF60-6CFF-582B-232E-279B375D9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6B80-7874-49FF-A443-74FE4AE8B020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E0A3C4-4EA2-18F1-FA2B-4653A3CF8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71E80-1B2C-991F-F7C3-D1DEA6BF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EA478-FBDC-4482-98E0-2307B50AC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557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CFEBE-A2DF-EA26-95EF-91E792519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B8515-65EA-0473-28CB-BC90ABD59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450DCC-91E0-9C16-01B5-FCDAC490A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ED19A3-A0A1-91BC-9A34-0168085D85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32F3BC-812B-B03D-2149-F08721AD03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A78C74-6F17-26F6-DFF5-2D8ACA54D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6B80-7874-49FF-A443-74FE4AE8B020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FECD2E-36B1-7C17-7D15-B8AB2B1E2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04558C-953E-AC88-0F8A-F8E8F833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EA478-FBDC-4482-98E0-2307B50AC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322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D1720-F7F7-2028-AC47-AF5B7663D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A9CC29-7924-E6E0-E6E7-F2252EE1F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6B80-7874-49FF-A443-74FE4AE8B020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88DAB7-0B5D-69F6-F484-087068AF3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7B858-1BA6-AD10-6CF0-412BE6B38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EA478-FBDC-4482-98E0-2307B50AC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64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3FF5E8-4683-036E-0A88-0204FF7AA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6B80-7874-49FF-A443-74FE4AE8B020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E1B44-0EB7-2628-07DC-A033BEDA9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C19CE-1949-7CA6-9C27-4DD33F744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EA478-FBDC-4482-98E0-2307B50AC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44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45741-26A8-F3BC-F955-4C06858B1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DB5E0-9ED1-45D7-C5A0-8883B2C67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C937F-93D1-319F-6943-212A6EFB5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D74B8-CA77-C05C-24F8-51EBD225A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6B80-7874-49FF-A443-74FE4AE8B020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1EC1E-4881-5300-0B8A-CB81B2E6C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547CB5-ED35-E71F-9F76-0947B66BA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EA478-FBDC-4482-98E0-2307B50AC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89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4848-43A7-0C9A-D928-641354C17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7E8DF6-D581-8FE5-E05D-2813F6B63C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911AF1-4F04-DF12-F403-2FFA6EF04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A9D79-4F17-4957-9ABB-0AF03904B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6B80-7874-49FF-A443-74FE4AE8B020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4ED313-6110-87BD-53A3-8B855AE3C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15679-D3C4-0025-9730-1862CCFA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EA478-FBDC-4482-98E0-2307B50AC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06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92911B-EFE9-0BFD-FF2C-C9F1F681D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3A9EF-A5AD-8E70-EE7C-A2E857D26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E1A61-1841-F830-E41E-59AAED5D9A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6B6B80-7874-49FF-A443-74FE4AE8B020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3E472-88AE-FB95-7F50-A3CBCC19A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86F09-D562-40A1-D945-CD6742FF3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AEA478-FBDC-4482-98E0-2307B50AC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60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hyperlink" Target="https://abilitytennis.co.uk/" TargetMode="External"/><Relationship Id="rId18" Type="http://schemas.openxmlformats.org/officeDocument/2006/relationships/hyperlink" Target="https://www.leedscityac.org/" TargetMode="External"/><Relationship Id="rId26" Type="http://schemas.openxmlformats.org/officeDocument/2006/relationships/hyperlink" Target="https://www.bradford.gov.uk/sport-and-activities/sports-centres-and-pools/sedbergh-sports-and-leisure-centre/" TargetMode="External"/><Relationship Id="rId39" Type="http://schemas.openxmlformats.org/officeDocument/2006/relationships/hyperlink" Target="https://www.wakefieldarchers.co.uk/" TargetMode="External"/><Relationship Id="rId21" Type="http://schemas.openxmlformats.org/officeDocument/2006/relationships/hyperlink" Target="https://gbwr.org.uk/club/yorkshire-lions/" TargetMode="External"/><Relationship Id="rId34" Type="http://schemas.openxmlformats.org/officeDocument/2006/relationships/image" Target="../media/image4.png"/><Relationship Id="rId42" Type="http://schemas.openxmlformats.org/officeDocument/2006/relationships/hyperlink" Target="https://www.pudseyttc.co.uk/" TargetMode="External"/><Relationship Id="rId7" Type="http://schemas.openxmlformats.org/officeDocument/2006/relationships/image" Target="../media/image1.tif"/><Relationship Id="rId2" Type="http://schemas.openxmlformats.org/officeDocument/2006/relationships/hyperlink" Target="https://www.better.org.uk/leisure-centre/york/energise" TargetMode="External"/><Relationship Id="rId16" Type="http://schemas.openxmlformats.org/officeDocument/2006/relationships/hyperlink" Target="https://www.steelerswheelchairbasketball.com/" TargetMode="External"/><Relationship Id="rId20" Type="http://schemas.openxmlformats.org/officeDocument/2006/relationships/hyperlink" Target="https://www.leedsrhinosfoundation.org/sport-and-physical-activity/disability-rugby/wheelchair-rugby-league/" TargetMode="External"/><Relationship Id="rId29" Type="http://schemas.openxmlformats.org/officeDocument/2006/relationships/hyperlink" Target="https://everybodymoves.org.uk/opportunity/sheffield-smashers-boccia-club-0" TargetMode="External"/><Relationship Id="rId41" Type="http://schemas.openxmlformats.org/officeDocument/2006/relationships/hyperlink" Target="https://www.everyoneactive.com/centre/english-institute-of-sport-sheffield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ansfieldcvs.org/groups-directory/mansfield-maulers-wheelchair-basketball-club/" TargetMode="External"/><Relationship Id="rId11" Type="http://schemas.openxmlformats.org/officeDocument/2006/relationships/hyperlink" Target="https://www.sheffieldbadminton.org.uk/node/72" TargetMode="External"/><Relationship Id="rId24" Type="http://schemas.openxmlformats.org/officeDocument/2006/relationships/hyperlink" Target="https://sheffieldsteelkings.com/" TargetMode="External"/><Relationship Id="rId32" Type="http://schemas.openxmlformats.org/officeDocument/2006/relationships/hyperlink" Target="https://www.tabletennisengland.co.uk/ping-tables/the-albert-table-tennis-centre/" TargetMode="External"/><Relationship Id="rId37" Type="http://schemas.openxmlformats.org/officeDocument/2006/relationships/hyperlink" Target="https://www.placesleisure.org/centres/wisewood-sports-centre/" TargetMode="External"/><Relationship Id="rId40" Type="http://schemas.openxmlformats.org/officeDocument/2006/relationships/hyperlink" Target="https://www.placesleisure.org/centres/rotherham-leisure-complex/" TargetMode="External"/><Relationship Id="rId5" Type="http://schemas.openxmlformats.org/officeDocument/2006/relationships/hyperlink" Target="https://www.leicestercobras.org.uk/" TargetMode="External"/><Relationship Id="rId15" Type="http://schemas.openxmlformats.org/officeDocument/2006/relationships/hyperlink" Target="https://www.barnsleytabletennis.com/" TargetMode="External"/><Relationship Id="rId23" Type="http://schemas.openxmlformats.org/officeDocument/2006/relationships/hyperlink" Target="https://www.stockport.gov.uk/events/stockport-boccia-club" TargetMode="External"/><Relationship Id="rId28" Type="http://schemas.openxmlformats.org/officeDocument/2006/relationships/hyperlink" Target="https://www.facebook.com/BocciaSheffieldClub/" TargetMode="External"/><Relationship Id="rId36" Type="http://schemas.openxmlformats.org/officeDocument/2006/relationships/hyperlink" Target="https://www.placesleisure.org/centres/graves-health-and-sports-centre/" TargetMode="External"/><Relationship Id="rId10" Type="http://schemas.openxmlformats.org/officeDocument/2006/relationships/hyperlink" Target="https://justdomore.co.uk/centres/dronfield-active/" TargetMode="External"/><Relationship Id="rId19" Type="http://schemas.openxmlformats.org/officeDocument/2006/relationships/hyperlink" Target="https://leedstt.com/clubs/leeds_judean_table_tennis_club/b4658d91-37a2-42c3-87e0-f6403d5eb10d" TargetMode="External"/><Relationship Id="rId31" Type="http://schemas.openxmlformats.org/officeDocument/2006/relationships/hyperlink" Target="https://www.discoveryorkshirecoast.com/listing/scarborough-disabled-swimming-group/132488101/" TargetMode="External"/><Relationship Id="rId4" Type="http://schemas.openxmlformats.org/officeDocument/2006/relationships/hyperlink" Target="https://spider-y.org.uk/wp/" TargetMode="External"/><Relationship Id="rId9" Type="http://schemas.openxmlformats.org/officeDocument/2006/relationships/image" Target="../media/image3.jpg"/><Relationship Id="rId14" Type="http://schemas.openxmlformats.org/officeDocument/2006/relationships/hyperlink" Target="https://ackworth.ttclubs.co.uk/" TargetMode="External"/><Relationship Id="rId22" Type="http://schemas.openxmlformats.org/officeDocument/2006/relationships/hyperlink" Target="https://www.westcoastwrc.com/" TargetMode="External"/><Relationship Id="rId27" Type="http://schemas.openxmlformats.org/officeDocument/2006/relationships/hyperlink" Target="https://www.placesleisure.org/centres/thorncliffe-health-and-leisure-centre/" TargetMode="External"/><Relationship Id="rId30" Type="http://schemas.openxmlformats.org/officeDocument/2006/relationships/hyperlink" Target="https://www.barnsleymetrodome.com/waterpark/disability-swimming-sessions/" TargetMode="External"/><Relationship Id="rId35" Type="http://schemas.openxmlformats.org/officeDocument/2006/relationships/hyperlink" Target="https://www.salesharks.com/foundation-1/#:~:text=The%20Foundation%20is%20proud%20to,a%20look%20at%20Sharks%20Watch." TargetMode="External"/><Relationship Id="rId43" Type="http://schemas.openxmlformats.org/officeDocument/2006/relationships/hyperlink" Target="https://northernclub.uk/" TargetMode="External"/><Relationship Id="rId8" Type="http://schemas.openxmlformats.org/officeDocument/2006/relationships/image" Target="../media/image2.png"/><Relationship Id="rId3" Type="http://schemas.openxmlformats.org/officeDocument/2006/relationships/hyperlink" Target="https://www.bocciaengland.org.uk/blog/nottinghamshire-boccia-club" TargetMode="External"/><Relationship Id="rId12" Type="http://schemas.openxmlformats.org/officeDocument/2006/relationships/hyperlink" Target="https://www.abbeydaletabletennis.club/" TargetMode="External"/><Relationship Id="rId17" Type="http://schemas.openxmlformats.org/officeDocument/2006/relationships/hyperlink" Target="https://kingstonuponhullac.co.uk/" TargetMode="External"/><Relationship Id="rId25" Type="http://schemas.openxmlformats.org/officeDocument/2006/relationships/hyperlink" Target="https://www.sheffieldeagles.com/our-club/contact-us/" TargetMode="External"/><Relationship Id="rId33" Type="http://schemas.openxmlformats.org/officeDocument/2006/relationships/hyperlink" Target="https://www.brentwoodtennisclub.com/" TargetMode="External"/><Relationship Id="rId38" Type="http://schemas.openxmlformats.org/officeDocument/2006/relationships/hyperlink" Target="https://www.zestcommunity.co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0EA0489F-150D-1E1A-9A00-22C0032BC2E1}"/>
              </a:ext>
            </a:extLst>
          </p:cNvPr>
          <p:cNvSpPr/>
          <p:nvPr/>
        </p:nvSpPr>
        <p:spPr>
          <a:xfrm>
            <a:off x="206501" y="192511"/>
            <a:ext cx="6184141" cy="648571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C422F4A-7EBC-A94B-B111-CDB9AABFA060}"/>
              </a:ext>
            </a:extLst>
          </p:cNvPr>
          <p:cNvSpPr txBox="1">
            <a:spLocks/>
          </p:cNvSpPr>
          <p:nvPr/>
        </p:nvSpPr>
        <p:spPr>
          <a:xfrm>
            <a:off x="9446202" y="1217157"/>
            <a:ext cx="2690901" cy="1347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3600" b="1" dirty="0"/>
              <a:t>Accessible</a:t>
            </a:r>
          </a:p>
          <a:p>
            <a:pPr>
              <a:spcBef>
                <a:spcPts val="0"/>
              </a:spcBef>
            </a:pPr>
            <a:r>
              <a:rPr lang="en-GB" sz="3600" b="1" dirty="0"/>
              <a:t> Yorkshire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400D01-78E0-66C6-9E61-C9F5D0778B84}"/>
              </a:ext>
            </a:extLst>
          </p:cNvPr>
          <p:cNvSpPr/>
          <p:nvPr/>
        </p:nvSpPr>
        <p:spPr>
          <a:xfrm>
            <a:off x="7957213" y="2772095"/>
            <a:ext cx="4073540" cy="393795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DC062CE-2446-F4C3-2657-751746DB131C}"/>
              </a:ext>
            </a:extLst>
          </p:cNvPr>
          <p:cNvSpPr txBox="1"/>
          <p:nvPr/>
        </p:nvSpPr>
        <p:spPr>
          <a:xfrm>
            <a:off x="8068102" y="3505617"/>
            <a:ext cx="4413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solidFill>
                  <a:srgbClr val="0070C0"/>
                </a:solidFill>
                <a:hlinkClick r:id="rId2"/>
              </a:rPr>
              <a:t>Energise Leisure Centre - York</a:t>
            </a:r>
          </a:p>
          <a:p>
            <a:pPr algn="ctr"/>
            <a:r>
              <a:rPr lang="en-GB" sz="1600">
                <a:solidFill>
                  <a:srgbClr val="0070C0"/>
                </a:solidFill>
                <a:hlinkClick r:id="rId2"/>
              </a:rPr>
              <a:t>Wisewoods Sports Centre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6BBDDA-6A5A-D69F-7BF5-2AE75D2C5754}"/>
              </a:ext>
            </a:extLst>
          </p:cNvPr>
          <p:cNvSpPr txBox="1"/>
          <p:nvPr/>
        </p:nvSpPr>
        <p:spPr>
          <a:xfrm>
            <a:off x="1464772" y="4826113"/>
            <a:ext cx="3588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hlinkClick r:id="rId3"/>
              </a:rPr>
              <a:t>Nottingham Boccia club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4DAE0D-3CF8-E588-10D1-6ACC8ACA670F}"/>
              </a:ext>
            </a:extLst>
          </p:cNvPr>
          <p:cNvSpPr txBox="1"/>
          <p:nvPr/>
        </p:nvSpPr>
        <p:spPr>
          <a:xfrm>
            <a:off x="951460" y="3656072"/>
            <a:ext cx="4610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hlinkClick r:id="rId4"/>
              </a:rPr>
              <a:t>Leeds Spiders Wheelchair Basketball Club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D43FB99-26E6-76B2-319F-FC7EB3E60C49}"/>
              </a:ext>
            </a:extLst>
          </p:cNvPr>
          <p:cNvSpPr txBox="1"/>
          <p:nvPr/>
        </p:nvSpPr>
        <p:spPr>
          <a:xfrm>
            <a:off x="1192110" y="4073409"/>
            <a:ext cx="4214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hlinkClick r:id="rId5"/>
              </a:rPr>
              <a:t>Leicester Cobras Wheelchair Basketball Club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6437E46-CAB1-C7B1-4719-F2E1491F1852}"/>
              </a:ext>
            </a:extLst>
          </p:cNvPr>
          <p:cNvSpPr txBox="1"/>
          <p:nvPr/>
        </p:nvSpPr>
        <p:spPr>
          <a:xfrm>
            <a:off x="902239" y="4429318"/>
            <a:ext cx="476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hlinkClick r:id="rId6"/>
              </a:rPr>
              <a:t>Mansfield Maulers Wheelchair Basketball Club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4B1752-F968-2437-866E-33745DAA1E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19719" y="3018130"/>
            <a:ext cx="1951589" cy="387667"/>
          </a:xfrm>
        </p:spPr>
        <p:txBody>
          <a:bodyPr>
            <a:noAutofit/>
          </a:bodyPr>
          <a:lstStyle/>
          <a:p>
            <a:r>
              <a:rPr lang="en-GB" sz="1800" b="1" dirty="0"/>
              <a:t>Gyms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BAB688C-97DE-29A6-2B29-A79E929AA973}"/>
              </a:ext>
            </a:extLst>
          </p:cNvPr>
          <p:cNvSpPr/>
          <p:nvPr/>
        </p:nvSpPr>
        <p:spPr>
          <a:xfrm>
            <a:off x="5177061" y="136503"/>
            <a:ext cx="4248150" cy="416195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BF19226-0A65-8474-3A58-A5725A0B9965}"/>
              </a:ext>
            </a:extLst>
          </p:cNvPr>
          <p:cNvSpPr/>
          <p:nvPr/>
        </p:nvSpPr>
        <p:spPr>
          <a:xfrm>
            <a:off x="5385326" y="4158685"/>
            <a:ext cx="2666572" cy="248978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E144616-A57E-66BD-D31B-B6FA7AD89414}"/>
              </a:ext>
            </a:extLst>
          </p:cNvPr>
          <p:cNvSpPr txBox="1">
            <a:spLocks/>
          </p:cNvSpPr>
          <p:nvPr/>
        </p:nvSpPr>
        <p:spPr>
          <a:xfrm>
            <a:off x="5812370" y="4183920"/>
            <a:ext cx="1925444" cy="480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/>
              <a:t>Swimming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5A6DA8F-D957-8E9E-22EA-27C2314C24C2}"/>
              </a:ext>
            </a:extLst>
          </p:cNvPr>
          <p:cNvSpPr txBox="1">
            <a:spLocks/>
          </p:cNvSpPr>
          <p:nvPr/>
        </p:nvSpPr>
        <p:spPr>
          <a:xfrm>
            <a:off x="2452385" y="388916"/>
            <a:ext cx="1772855" cy="33231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/>
              <a:t>Sports Clubs</a:t>
            </a:r>
          </a:p>
        </p:txBody>
      </p:sp>
      <p:pic>
        <p:nvPicPr>
          <p:cNvPr id="11" name="Picture 10" descr="A black line in a black background&#10;&#10;Description automatically generated">
            <a:extLst>
              <a:ext uri="{FF2B5EF4-FFF2-40B4-BE49-F238E27FC236}">
                <a16:creationId xmlns:a16="http://schemas.microsoft.com/office/drawing/2014/main" id="{726D9672-4CC5-E937-71AD-8FD48728CC2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340" y="4168714"/>
            <a:ext cx="3653176" cy="1098123"/>
          </a:xfrm>
          <a:prstGeom prst="rect">
            <a:avLst/>
          </a:prstGeom>
        </p:spPr>
      </p:pic>
      <p:pic>
        <p:nvPicPr>
          <p:cNvPr id="33" name="Picture 3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C4DF306-C511-3AEF-ED57-3D3DA6488796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262">
            <a:off x="6770418" y="5114107"/>
            <a:ext cx="2029339" cy="2029339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5000"/>
              </a:srgbClr>
            </a:outerShdw>
          </a:effectLst>
        </p:spPr>
      </p:pic>
      <p:pic>
        <p:nvPicPr>
          <p:cNvPr id="14" name="Picture 13" descr="A blue and red logo&#10;&#10;Description automatically generated">
            <a:extLst>
              <a:ext uri="{FF2B5EF4-FFF2-40B4-BE49-F238E27FC236}">
                <a16:creationId xmlns:a16="http://schemas.microsoft.com/office/drawing/2014/main" id="{78F59B8D-662F-C4F3-D3C5-0C6DFF8E83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645" y="228178"/>
            <a:ext cx="2680084" cy="670021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DE52D4B-F5D6-1D45-E840-4502037E4554}"/>
              </a:ext>
            </a:extLst>
          </p:cNvPr>
          <p:cNvSpPr txBox="1"/>
          <p:nvPr/>
        </p:nvSpPr>
        <p:spPr>
          <a:xfrm>
            <a:off x="5131553" y="4937837"/>
            <a:ext cx="31064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hlinkClick r:id="rId10"/>
              </a:rPr>
              <a:t>Dronfield Sports Centre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97F70AA-ABCB-396B-D2EB-DCE164C3A864}"/>
              </a:ext>
            </a:extLst>
          </p:cNvPr>
          <p:cNvSpPr txBox="1"/>
          <p:nvPr/>
        </p:nvSpPr>
        <p:spPr>
          <a:xfrm>
            <a:off x="5609514" y="3182625"/>
            <a:ext cx="31529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hlinkClick r:id="rId11"/>
              </a:rPr>
              <a:t>Westfield Badminton Club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BC33C50-F887-12AE-6B59-C60532D91CB9}"/>
              </a:ext>
            </a:extLst>
          </p:cNvPr>
          <p:cNvSpPr txBox="1"/>
          <p:nvPr/>
        </p:nvSpPr>
        <p:spPr>
          <a:xfrm>
            <a:off x="1511622" y="960296"/>
            <a:ext cx="38319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hlinkClick r:id="rId12"/>
              </a:rPr>
              <a:t>Abbeydale Park Table Tennis Club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09B2AA4-0BF4-8881-DD45-04BF762DCAF2}"/>
              </a:ext>
            </a:extLst>
          </p:cNvPr>
          <p:cNvSpPr txBox="1"/>
          <p:nvPr/>
        </p:nvSpPr>
        <p:spPr>
          <a:xfrm>
            <a:off x="1910719" y="658646"/>
            <a:ext cx="28721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hlinkClick r:id="rId13"/>
              </a:rPr>
              <a:t>Ability Tennis - Sheffield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2E465EB-03E9-0F49-3E42-8E518A6F662E}"/>
              </a:ext>
            </a:extLst>
          </p:cNvPr>
          <p:cNvSpPr txBox="1"/>
          <p:nvPr/>
        </p:nvSpPr>
        <p:spPr>
          <a:xfrm>
            <a:off x="1869158" y="1254127"/>
            <a:ext cx="31412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hlinkClick r:id="rId14"/>
              </a:rPr>
              <a:t>Ackworth Table Tennis Club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E12BC74-8B48-920B-6981-7EAD67ACC76F}"/>
              </a:ext>
            </a:extLst>
          </p:cNvPr>
          <p:cNvSpPr txBox="1"/>
          <p:nvPr/>
        </p:nvSpPr>
        <p:spPr>
          <a:xfrm>
            <a:off x="1695712" y="1811248"/>
            <a:ext cx="33147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hlinkClick r:id="rId15"/>
              </a:rPr>
              <a:t>Barnsley Table Tennis Club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4C15C61-EC9F-A52F-2E8B-6A7FE4B3ECFA}"/>
              </a:ext>
            </a:extLst>
          </p:cNvPr>
          <p:cNvSpPr txBox="1"/>
          <p:nvPr/>
        </p:nvSpPr>
        <p:spPr>
          <a:xfrm>
            <a:off x="4816764" y="1518807"/>
            <a:ext cx="49413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hlinkClick r:id="rId16"/>
              </a:rPr>
              <a:t>Sheffield </a:t>
            </a:r>
            <a:r>
              <a:rPr lang="en-GB" sz="1600" dirty="0" err="1">
                <a:solidFill>
                  <a:srgbClr val="0070C0"/>
                </a:solidFill>
                <a:hlinkClick r:id="rId16"/>
              </a:rPr>
              <a:t>Steelers</a:t>
            </a:r>
            <a:r>
              <a:rPr lang="en-GB" sz="1600" dirty="0">
                <a:solidFill>
                  <a:srgbClr val="0070C0"/>
                </a:solidFill>
                <a:hlinkClick r:id="rId16"/>
              </a:rPr>
              <a:t> Wheelchair Basketball Club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4405956-1554-713B-99AE-D403ED266D03}"/>
              </a:ext>
            </a:extLst>
          </p:cNvPr>
          <p:cNvSpPr txBox="1"/>
          <p:nvPr/>
        </p:nvSpPr>
        <p:spPr>
          <a:xfrm>
            <a:off x="1432202" y="2356427"/>
            <a:ext cx="40151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hlinkClick r:id="rId17"/>
              </a:rPr>
              <a:t>Kingston-Upon Hull Athletics Club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2C6C79C-2A8A-D860-E150-269B163A02BA}"/>
              </a:ext>
            </a:extLst>
          </p:cNvPr>
          <p:cNvSpPr txBox="1"/>
          <p:nvPr/>
        </p:nvSpPr>
        <p:spPr>
          <a:xfrm>
            <a:off x="1246388" y="2638842"/>
            <a:ext cx="42731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hlinkClick r:id="rId18"/>
              </a:rPr>
              <a:t>Leeds Athletic Club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E2C629D-9336-DFAC-F77B-4DC3531B32BF}"/>
              </a:ext>
            </a:extLst>
          </p:cNvPr>
          <p:cNvSpPr txBox="1"/>
          <p:nvPr/>
        </p:nvSpPr>
        <p:spPr>
          <a:xfrm>
            <a:off x="2111011" y="2956441"/>
            <a:ext cx="24715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hlinkClick r:id="rId19"/>
              </a:rPr>
              <a:t>Leeds Judean TTC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0FE193C-192C-61B9-A09B-ED5674CF0707}"/>
              </a:ext>
            </a:extLst>
          </p:cNvPr>
          <p:cNvSpPr txBox="1"/>
          <p:nvPr/>
        </p:nvSpPr>
        <p:spPr>
          <a:xfrm>
            <a:off x="746703" y="3298935"/>
            <a:ext cx="50977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hlinkClick r:id="rId20"/>
              </a:rPr>
              <a:t>Leeds Rhinos Rugby League (Wheelchair)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AE2F0A-965F-5C32-179F-EBE4E95E43BD}"/>
              </a:ext>
            </a:extLst>
          </p:cNvPr>
          <p:cNvSpPr txBox="1"/>
          <p:nvPr/>
        </p:nvSpPr>
        <p:spPr>
          <a:xfrm>
            <a:off x="5714189" y="3529794"/>
            <a:ext cx="2998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hlinkClick r:id="rId21"/>
              </a:rPr>
              <a:t>Yorkshire Lions Wheelchair Rugby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EB6D0F-CD65-AB42-879B-B76A16E2D29E}"/>
              </a:ext>
            </a:extLst>
          </p:cNvPr>
          <p:cNvSpPr txBox="1"/>
          <p:nvPr/>
        </p:nvSpPr>
        <p:spPr>
          <a:xfrm>
            <a:off x="5436866" y="2746889"/>
            <a:ext cx="3421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hlinkClick r:id="rId22"/>
              </a:rPr>
              <a:t>West Coast Wheelchair Rugby Club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08276B-3955-54CA-7DB3-BCDF47650AA9}"/>
              </a:ext>
            </a:extLst>
          </p:cNvPr>
          <p:cNvSpPr txBox="1"/>
          <p:nvPr/>
        </p:nvSpPr>
        <p:spPr>
          <a:xfrm>
            <a:off x="6096000" y="2199664"/>
            <a:ext cx="2323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hlinkClick r:id="rId23"/>
              </a:rPr>
              <a:t>Stockport Boccia Club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29FEC4E-83F0-FC22-EF77-900935C25971}"/>
              </a:ext>
            </a:extLst>
          </p:cNvPr>
          <p:cNvSpPr txBox="1"/>
          <p:nvPr/>
        </p:nvSpPr>
        <p:spPr>
          <a:xfrm>
            <a:off x="5100685" y="1906216"/>
            <a:ext cx="4400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hlinkClick r:id="rId24"/>
              </a:rPr>
              <a:t>Sheffield Steelkings Para Ice Hockey Club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7FBCCB-E86F-1D1A-0E96-E2C003FEBB48}"/>
              </a:ext>
            </a:extLst>
          </p:cNvPr>
          <p:cNvSpPr txBox="1"/>
          <p:nvPr/>
        </p:nvSpPr>
        <p:spPr>
          <a:xfrm>
            <a:off x="5523047" y="463706"/>
            <a:ext cx="3573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hlinkClick r:id="rId25"/>
              </a:rPr>
              <a:t>Sheffield Eagles Foundation Wheelchair Rugby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A281BF0-7A7C-215C-E745-A4CACED4622D}"/>
              </a:ext>
            </a:extLst>
          </p:cNvPr>
          <p:cNvSpPr txBox="1"/>
          <p:nvPr/>
        </p:nvSpPr>
        <p:spPr>
          <a:xfrm>
            <a:off x="7904895" y="4896920"/>
            <a:ext cx="36992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0070C0"/>
                </a:solidFill>
                <a:hlinkClick r:id="rId26"/>
              </a:rPr>
              <a:t>Sedbergh Sports &amp; Leisure Centre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932D6A6-7F21-AD0B-94BD-5CFA223A2BD3}"/>
              </a:ext>
            </a:extLst>
          </p:cNvPr>
          <p:cNvSpPr txBox="1"/>
          <p:nvPr/>
        </p:nvSpPr>
        <p:spPr>
          <a:xfrm>
            <a:off x="8400779" y="5408648"/>
            <a:ext cx="32876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hlinkClick r:id="rId27"/>
              </a:rPr>
              <a:t>Thorncliffe Leisure Centre Sheffield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hlinkClick r:id="rId28"/>
            <a:extLst>
              <a:ext uri="{FF2B5EF4-FFF2-40B4-BE49-F238E27FC236}">
                <a16:creationId xmlns:a16="http://schemas.microsoft.com/office/drawing/2014/main" id="{30D53050-1962-0AD1-92D3-779380BC97FC}"/>
              </a:ext>
            </a:extLst>
          </p:cNvPr>
          <p:cNvSpPr txBox="1"/>
          <p:nvPr/>
        </p:nvSpPr>
        <p:spPr>
          <a:xfrm>
            <a:off x="5426908" y="1036652"/>
            <a:ext cx="3835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hlinkClick r:id="rId29"/>
              </a:rPr>
              <a:t>Sheffield Smashers Boccia Club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0002D7-C719-7A44-0405-42DFC74D2408}"/>
              </a:ext>
            </a:extLst>
          </p:cNvPr>
          <p:cNvSpPr txBox="1"/>
          <p:nvPr/>
        </p:nvSpPr>
        <p:spPr>
          <a:xfrm>
            <a:off x="5177061" y="4593806"/>
            <a:ext cx="31064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hlinkClick r:id="rId30"/>
              </a:rPr>
              <a:t>Barnsley </a:t>
            </a:r>
            <a:r>
              <a:rPr lang="en-GB" sz="1600" dirty="0" err="1">
                <a:solidFill>
                  <a:srgbClr val="0070C0"/>
                </a:solidFill>
                <a:hlinkClick r:id="rId30"/>
              </a:rPr>
              <a:t>Metrodome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4F5A9B-A9CD-E5DC-C5AC-B39BD38658AE}"/>
              </a:ext>
            </a:extLst>
          </p:cNvPr>
          <p:cNvSpPr txBox="1"/>
          <p:nvPr/>
        </p:nvSpPr>
        <p:spPr>
          <a:xfrm>
            <a:off x="5446401" y="5326012"/>
            <a:ext cx="24767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>
                <a:solidFill>
                  <a:srgbClr val="0070C0"/>
                </a:solidFill>
                <a:hlinkClick r:id="rId31"/>
              </a:rPr>
              <a:t>Scarborough Disabled Swimming Group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14491E-802D-EB30-72A8-63C19FE1187B}"/>
              </a:ext>
            </a:extLst>
          </p:cNvPr>
          <p:cNvSpPr txBox="1"/>
          <p:nvPr/>
        </p:nvSpPr>
        <p:spPr>
          <a:xfrm>
            <a:off x="2138234" y="1556531"/>
            <a:ext cx="28721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hlinkClick r:id="rId32"/>
              </a:rPr>
              <a:t>Albert Table Tennis Centre</a:t>
            </a:r>
            <a:endParaRPr lang="en-GB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82CF99-2C07-E150-2C9F-775300042F93}"/>
              </a:ext>
            </a:extLst>
          </p:cNvPr>
          <p:cNvSpPr txBox="1"/>
          <p:nvPr/>
        </p:nvSpPr>
        <p:spPr>
          <a:xfrm>
            <a:off x="2069970" y="2093252"/>
            <a:ext cx="25712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hlinkClick r:id="rId33"/>
              </a:rPr>
              <a:t>Brentwood Tennis Club</a:t>
            </a:r>
            <a:endParaRPr lang="en-GB" sz="1600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73B7E50-E58F-F845-07E1-7840DBD9C672}"/>
              </a:ext>
            </a:extLst>
          </p:cNvPr>
          <p:cNvPicPr>
            <a:picLocks noChangeAspect="1"/>
          </p:cNvPicPr>
          <p:nvPr/>
        </p:nvPicPr>
        <p:blipFill>
          <a:blip r:embed="rId3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754" y="-2835164"/>
            <a:ext cx="5585364" cy="558536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0705FFD-A167-8B79-8ABE-91707713F09D}"/>
              </a:ext>
            </a:extLst>
          </p:cNvPr>
          <p:cNvSpPr txBox="1"/>
          <p:nvPr/>
        </p:nvSpPr>
        <p:spPr>
          <a:xfrm>
            <a:off x="1539616" y="5648164"/>
            <a:ext cx="3545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hlinkClick r:id="rId35"/>
              </a:rPr>
              <a:t>Sale Sharks Foundation Wheelchair Rugby Club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23" name="TextBox 22">
            <a:hlinkClick r:id="rId36"/>
            <a:extLst>
              <a:ext uri="{FF2B5EF4-FFF2-40B4-BE49-F238E27FC236}">
                <a16:creationId xmlns:a16="http://schemas.microsoft.com/office/drawing/2014/main" id="{99ACB593-E477-7014-F331-49DE6824D39A}"/>
              </a:ext>
            </a:extLst>
          </p:cNvPr>
          <p:cNvSpPr txBox="1"/>
          <p:nvPr/>
        </p:nvSpPr>
        <p:spPr>
          <a:xfrm>
            <a:off x="8456915" y="4493007"/>
            <a:ext cx="3386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Graves Gym Swimming Pool</a:t>
            </a:r>
          </a:p>
        </p:txBody>
      </p:sp>
      <p:sp>
        <p:nvSpPr>
          <p:cNvPr id="26" name="TextBox 25">
            <a:hlinkClick r:id="rId37"/>
            <a:extLst>
              <a:ext uri="{FF2B5EF4-FFF2-40B4-BE49-F238E27FC236}">
                <a16:creationId xmlns:a16="http://schemas.microsoft.com/office/drawing/2014/main" id="{435425A6-08FD-E7DC-C060-57A413E1EAC2}"/>
              </a:ext>
            </a:extLst>
          </p:cNvPr>
          <p:cNvSpPr txBox="1"/>
          <p:nvPr/>
        </p:nvSpPr>
        <p:spPr>
          <a:xfrm>
            <a:off x="8588684" y="5928397"/>
            <a:ext cx="33060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0070C0"/>
                </a:solidFill>
              </a:rPr>
              <a:t>Wisewoods</a:t>
            </a:r>
            <a:r>
              <a:rPr lang="en-GB" dirty="0">
                <a:solidFill>
                  <a:srgbClr val="0070C0"/>
                </a:solidFill>
              </a:rPr>
              <a:t> Sports Centre</a:t>
            </a:r>
          </a:p>
        </p:txBody>
      </p:sp>
      <p:sp>
        <p:nvSpPr>
          <p:cNvPr id="28" name="TextBox 27">
            <a:hlinkClick r:id="rId38"/>
            <a:extLst>
              <a:ext uri="{FF2B5EF4-FFF2-40B4-BE49-F238E27FC236}">
                <a16:creationId xmlns:a16="http://schemas.microsoft.com/office/drawing/2014/main" id="{AF16DAAD-E72A-8392-31EA-A45DA7F8104C}"/>
              </a:ext>
            </a:extLst>
          </p:cNvPr>
          <p:cNvSpPr txBox="1"/>
          <p:nvPr/>
        </p:nvSpPr>
        <p:spPr>
          <a:xfrm>
            <a:off x="6095085" y="6282393"/>
            <a:ext cx="18807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70C0"/>
                </a:solidFill>
              </a:rPr>
              <a:t>Zest Centre</a:t>
            </a:r>
          </a:p>
        </p:txBody>
      </p:sp>
      <p:sp>
        <p:nvSpPr>
          <p:cNvPr id="36" name="TextBox 35">
            <a:hlinkClick r:id="rId39"/>
            <a:extLst>
              <a:ext uri="{FF2B5EF4-FFF2-40B4-BE49-F238E27FC236}">
                <a16:creationId xmlns:a16="http://schemas.microsoft.com/office/drawing/2014/main" id="{535ED303-18A9-56B0-64E0-090F2EC56609}"/>
              </a:ext>
            </a:extLst>
          </p:cNvPr>
          <p:cNvSpPr txBox="1"/>
          <p:nvPr/>
        </p:nvSpPr>
        <p:spPr>
          <a:xfrm>
            <a:off x="6288587" y="2489968"/>
            <a:ext cx="22584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70C0"/>
                </a:solidFill>
              </a:rPr>
              <a:t>Wakefield Archers</a:t>
            </a:r>
          </a:p>
        </p:txBody>
      </p:sp>
      <p:sp>
        <p:nvSpPr>
          <p:cNvPr id="40" name="TextBox 39">
            <a:hlinkClick r:id="rId40"/>
            <a:extLst>
              <a:ext uri="{FF2B5EF4-FFF2-40B4-BE49-F238E27FC236}">
                <a16:creationId xmlns:a16="http://schemas.microsoft.com/office/drawing/2014/main" id="{5892F01F-32E3-6893-7DCD-A0885ADE1F2A}"/>
              </a:ext>
            </a:extLst>
          </p:cNvPr>
          <p:cNvSpPr txBox="1"/>
          <p:nvPr/>
        </p:nvSpPr>
        <p:spPr>
          <a:xfrm>
            <a:off x="5372776" y="5928397"/>
            <a:ext cx="2679122" cy="346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70C0"/>
                </a:solidFill>
              </a:rPr>
              <a:t>Rotherham Leisure Complex</a:t>
            </a:r>
          </a:p>
        </p:txBody>
      </p:sp>
      <p:sp>
        <p:nvSpPr>
          <p:cNvPr id="45" name="TextBox 44">
            <a:hlinkClick r:id="rId41"/>
            <a:extLst>
              <a:ext uri="{FF2B5EF4-FFF2-40B4-BE49-F238E27FC236}">
                <a16:creationId xmlns:a16="http://schemas.microsoft.com/office/drawing/2014/main" id="{1B7C406E-E51A-FFD2-D015-3969F33F52B3}"/>
              </a:ext>
            </a:extLst>
          </p:cNvPr>
          <p:cNvSpPr txBox="1"/>
          <p:nvPr/>
        </p:nvSpPr>
        <p:spPr>
          <a:xfrm>
            <a:off x="8776712" y="4089856"/>
            <a:ext cx="31831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70C0"/>
                </a:solidFill>
              </a:rPr>
              <a:t>English Institute of Sport</a:t>
            </a:r>
          </a:p>
        </p:txBody>
      </p:sp>
      <p:sp>
        <p:nvSpPr>
          <p:cNvPr id="47" name="TextBox 46">
            <a:hlinkClick r:id="rId42"/>
            <a:extLst>
              <a:ext uri="{FF2B5EF4-FFF2-40B4-BE49-F238E27FC236}">
                <a16:creationId xmlns:a16="http://schemas.microsoft.com/office/drawing/2014/main" id="{68D32409-5432-2FC4-204B-C20C2BD067CC}"/>
              </a:ext>
            </a:extLst>
          </p:cNvPr>
          <p:cNvSpPr txBox="1"/>
          <p:nvPr/>
        </p:nvSpPr>
        <p:spPr>
          <a:xfrm>
            <a:off x="2028890" y="5384493"/>
            <a:ext cx="2679122" cy="338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70C0"/>
                </a:solidFill>
              </a:rPr>
              <a:t>Pudsey Table Tennis Club</a:t>
            </a:r>
          </a:p>
        </p:txBody>
      </p:sp>
      <p:sp>
        <p:nvSpPr>
          <p:cNvPr id="50" name="TextBox 49">
            <a:hlinkClick r:id="rId43"/>
            <a:extLst>
              <a:ext uri="{FF2B5EF4-FFF2-40B4-BE49-F238E27FC236}">
                <a16:creationId xmlns:a16="http://schemas.microsoft.com/office/drawing/2014/main" id="{4FFA7724-C406-7193-4566-AE991D8A86D9}"/>
              </a:ext>
            </a:extLst>
          </p:cNvPr>
          <p:cNvSpPr txBox="1"/>
          <p:nvPr/>
        </p:nvSpPr>
        <p:spPr>
          <a:xfrm>
            <a:off x="1910719" y="5093722"/>
            <a:ext cx="36096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70C0"/>
                </a:solidFill>
              </a:rPr>
              <a:t>Northern General Sports Club</a:t>
            </a:r>
          </a:p>
        </p:txBody>
      </p:sp>
    </p:spTree>
    <p:extLst>
      <p:ext uri="{BB962C8B-B14F-4D97-AF65-F5344CB8AC3E}">
        <p14:creationId xmlns:p14="http://schemas.microsoft.com/office/powerpoint/2010/main" val="997844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5ebeac1-a318-4336-b7e6-56e34ba9fe83">
      <Terms xmlns="http://schemas.microsoft.com/office/infopath/2007/PartnerControls"/>
    </lcf76f155ced4ddcb4097134ff3c332f>
    <TaxCatchAll xmlns="f8aa766e-a8a1-46d2-b8e0-cffaea98514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E747B9C3EB074E89ACB10F62B0668F" ma:contentTypeVersion="19" ma:contentTypeDescription="Create a new document." ma:contentTypeScope="" ma:versionID="a834724d20c39329047ad4f8e9651c09">
  <xsd:schema xmlns:xsd="http://www.w3.org/2001/XMLSchema" xmlns:xs="http://www.w3.org/2001/XMLSchema" xmlns:p="http://schemas.microsoft.com/office/2006/metadata/properties" xmlns:ns2="85ebeac1-a318-4336-b7e6-56e34ba9fe83" xmlns:ns3="f8aa766e-a8a1-46d2-b8e0-cffaea985144" targetNamespace="http://schemas.microsoft.com/office/2006/metadata/properties" ma:root="true" ma:fieldsID="f9cb1a7a992dc6ea77e5414ffde22729" ns2:_="" ns3:_="">
    <xsd:import namespace="85ebeac1-a318-4336-b7e6-56e34ba9fe83"/>
    <xsd:import namespace="f8aa766e-a8a1-46d2-b8e0-cffaea9851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ebeac1-a318-4336-b7e6-56e34ba9fe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b92170a-72b8-474d-b9ca-19a6ed0395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aa766e-a8a1-46d2-b8e0-cffaea98514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7760fc1-9fe9-4e8e-9aec-a9f2094c3d86}" ma:internalName="TaxCatchAll" ma:showField="CatchAllData" ma:web="f8aa766e-a8a1-46d2-b8e0-cffaea9851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DA8627-749F-4B9E-95B4-23236D9235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F72F14-5535-43D5-93F7-31CE699B47E8}">
  <ds:schemaRefs>
    <ds:schemaRef ds:uri="http://schemas.microsoft.com/office/2006/metadata/properties"/>
    <ds:schemaRef ds:uri="http://schemas.microsoft.com/office/infopath/2007/PartnerControls"/>
    <ds:schemaRef ds:uri="85ebeac1-a318-4336-b7e6-56e34ba9fe83"/>
    <ds:schemaRef ds:uri="f8aa766e-a8a1-46d2-b8e0-cffaea985144"/>
  </ds:schemaRefs>
</ds:datastoreItem>
</file>

<file path=customXml/itemProps3.xml><?xml version="1.0" encoding="utf-8"?>
<ds:datastoreItem xmlns:ds="http://schemas.openxmlformats.org/officeDocument/2006/customXml" ds:itemID="{A5894211-2B17-470F-8089-EC92209E3F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ebeac1-a318-4336-b7e6-56e34ba9fe83"/>
    <ds:schemaRef ds:uri="f8aa766e-a8a1-46d2-b8e0-cffaea9851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2446</TotalTime>
  <Words>159</Words>
  <Application>Microsoft Office PowerPoint</Application>
  <PresentationFormat>Widescreen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Weller</dc:creator>
  <cp:lastModifiedBy>Conor Harris</cp:lastModifiedBy>
  <cp:revision>4</cp:revision>
  <dcterms:created xsi:type="dcterms:W3CDTF">2024-08-22T13:03:23Z</dcterms:created>
  <dcterms:modified xsi:type="dcterms:W3CDTF">2026-01-27T16:55:23Z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0x01010034E747B9C3EB074E89ACB10F62B0668F</vt:lpwstr>
  </property>
  <property fmtid="{D5CDD505-2E9C-101B-9397-08002B2CF9AE}" pid="3" name="MediaServiceImageTags">
    <vt:lpwstr/>
  </property>
</Properties>
</file>